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9017" autoAdjust="0"/>
  </p:normalViewPr>
  <p:slideViewPr>
    <p:cSldViewPr>
      <p:cViewPr varScale="1">
        <p:scale>
          <a:sx n="72" d="100"/>
          <a:sy n="72" d="100"/>
        </p:scale>
        <p:origin x="-13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00881-D5A2-4AEF-8A75-8B8B928F1D9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71271-DD9C-4584-BBF6-9081B8FDBE7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Заслуженное признание в специализированной прессе.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71271-DD9C-4584-BBF6-9081B8FDBE7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2D81D14-D67C-4BA8-B552-DD0B90A52B7D}" type="datetimeFigureOut">
              <a:rPr lang="ru-RU" smtClean="0"/>
              <a:pPr/>
              <a:t>04.11.2016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3B93AB-DC7A-4C07-9198-CEB3D5AB41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1"/>
            <a:ext cx="7772400" cy="1643073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традиции и инновации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031726"/>
            <a:ext cx="3643338" cy="3704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Технические характеристики: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88" y="1552574"/>
            <a:ext cx="6524625" cy="4448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720 серия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620053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871211" cy="442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0"/>
            <a:ext cx="2214578" cy="4357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1457"/>
            <a:ext cx="9144000" cy="2216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Tempus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7858180" cy="4827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222560" cy="392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000504"/>
            <a:ext cx="6000760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Комплект </a:t>
            </a:r>
            <a:r>
              <a:rPr lang="en-US" dirty="0" smtClean="0"/>
              <a:t>THX Ultra 2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4757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Лучшее предложение среди подобных</a:t>
            </a:r>
            <a:endParaRPr lang="ru-RU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5432972" cy="39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428736"/>
            <a:ext cx="2571240" cy="522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543824" cy="868346"/>
          </a:xfrm>
        </p:spPr>
        <p:txBody>
          <a:bodyPr>
            <a:normAutofit fontScale="90000"/>
          </a:bodyPr>
          <a:lstStyle/>
          <a:p>
            <a:r>
              <a:rPr lang="ru-RU" sz="2900" dirty="0" smtClean="0"/>
              <a:t>Универсальность и гибкость инсталляции</a:t>
            </a:r>
            <a:endParaRPr lang="ru-RU" sz="29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3238500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357430"/>
            <a:ext cx="3219450" cy="3209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5025" y="3600450"/>
            <a:ext cx="3228975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Конфигуратор ТНХ комплекта</a:t>
            </a:r>
            <a:r>
              <a:rPr lang="ru-RU" dirty="0" smtClean="0"/>
              <a:t>:</a:t>
            </a:r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4689559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357298"/>
            <a:ext cx="4500562" cy="2657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4100461"/>
            <a:ext cx="3571900" cy="2757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130383"/>
            <a:ext cx="5625397" cy="2727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42852"/>
            <a:ext cx="3000396" cy="3929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42852"/>
            <a:ext cx="2714612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713687"/>
            <a:ext cx="8229600" cy="5127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000108"/>
            <a:ext cx="5981700" cy="521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Входит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структуру </a:t>
            </a:r>
            <a:r>
              <a:rPr lang="ru-RU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ТНКорпорации</a:t>
            </a:r>
            <a:r>
              <a:rPr lang="ru-RU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VOXX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Intl</a:t>
            </a:r>
            <a:endParaRPr lang="ru-RU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857364"/>
            <a:ext cx="7458492" cy="38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Головной </a:t>
            </a:r>
            <a:r>
              <a:rPr lang="ru-RU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офис: г. </a:t>
            </a:r>
            <a:r>
              <a:rPr lang="ru-RU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Пуль</a:t>
            </a:r>
            <a:r>
              <a:rPr lang="ru-RU" sz="40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хай</a:t>
            </a:r>
            <a:r>
              <a:rPr lang="ru-RU" sz="40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4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(Кёльн)</a:t>
            </a:r>
            <a:endParaRPr lang="ru-RU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459200" cy="459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en-US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Magnat</a:t>
            </a:r>
            <a:r>
              <a:rPr lang="en-US" dirty="0" smtClean="0"/>
              <a:t> </a:t>
            </a:r>
            <a:r>
              <a:rPr lang="ru-RU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IFA 2016</a:t>
            </a:r>
            <a:endParaRPr lang="ru-RU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14422"/>
            <a:ext cx="6929486" cy="515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Обзор новых продуктов 2016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4071966" cy="24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256"/>
            <a:ext cx="4572032" cy="2450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4231" y="1500174"/>
            <a:ext cx="4524049" cy="252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82917"/>
            <a:ext cx="4000528" cy="24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en-US" dirty="0" smtClean="0"/>
              <a:t>CS </a:t>
            </a:r>
            <a:r>
              <a:rPr lang="ru-RU" dirty="0" err="1" smtClean="0"/>
              <a:t>мультирум</a:t>
            </a:r>
            <a:r>
              <a:rPr lang="ru-RU" dirty="0" smtClean="0"/>
              <a:t> серия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4500570"/>
            <a:ext cx="4966201" cy="2143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4286248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9978" y="785794"/>
            <a:ext cx="4854022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 организации зонирования в домашней сети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857364"/>
            <a:ext cx="6929486" cy="4656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Беспроводная </a:t>
            </a:r>
            <a:r>
              <a:rPr lang="ru-RU" dirty="0" err="1" smtClean="0"/>
              <a:t>с-ма</a:t>
            </a:r>
            <a:r>
              <a:rPr lang="ru-RU" dirty="0" smtClean="0"/>
              <a:t> </a:t>
            </a:r>
            <a:r>
              <a:rPr lang="en-US" dirty="0" err="1" smtClean="0"/>
              <a:t>Magnasphere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357718" cy="457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285860"/>
            <a:ext cx="5500694" cy="457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315</TotalTime>
  <Words>70</Words>
  <Application>Microsoft Office PowerPoint</Application>
  <PresentationFormat>Экран (4:3)</PresentationFormat>
  <Paragraphs>18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традиции и инновации</vt:lpstr>
      <vt:lpstr>Слайд 2</vt:lpstr>
      <vt:lpstr>Входит в структуру ТНКорпорации VOXX Intl</vt:lpstr>
      <vt:lpstr>Головной офис: г. Пульхайм (Кёльн)</vt:lpstr>
      <vt:lpstr>Magnat на IFA 2016</vt:lpstr>
      <vt:lpstr>Обзор новых продуктов 2016</vt:lpstr>
      <vt:lpstr>CS мультирум серия</vt:lpstr>
      <vt:lpstr>Схема организации зонирования в домашней сети</vt:lpstr>
      <vt:lpstr>Беспроводная с-ма Magnasphere</vt:lpstr>
      <vt:lpstr>Технические характеристики: </vt:lpstr>
      <vt:lpstr>720 серия</vt:lpstr>
      <vt:lpstr>Слайд 12</vt:lpstr>
      <vt:lpstr>Tempus</vt:lpstr>
      <vt:lpstr>Слайд 14</vt:lpstr>
      <vt:lpstr>Комплект THX Ultra 2</vt:lpstr>
      <vt:lpstr>Лучшее предложение среди подобных</vt:lpstr>
      <vt:lpstr>Универсальность и гибкость инсталляции</vt:lpstr>
      <vt:lpstr>Конфигуратор ТНХ комплекта:</vt:lpstr>
      <vt:lpstr>Слайд 19</vt:lpstr>
      <vt:lpstr>Thank You!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Manager-Home</dc:creator>
  <cp:lastModifiedBy>Manager</cp:lastModifiedBy>
  <cp:revision>32</cp:revision>
  <dcterms:created xsi:type="dcterms:W3CDTF">2016-10-20T09:25:34Z</dcterms:created>
  <dcterms:modified xsi:type="dcterms:W3CDTF">2016-11-04T13:22:47Z</dcterms:modified>
</cp:coreProperties>
</file>